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1" r:id="rId55"/>
    <p:sldId id="310" r:id="rId56"/>
    <p:sldId id="312" r:id="rId57"/>
    <p:sldId id="313" r:id="rId58"/>
    <p:sldId id="314" r:id="rId59"/>
    <p:sldId id="315" r:id="rId60"/>
    <p:sldId id="316" r:id="rId61"/>
    <p:sldId id="317" r:id="rId62"/>
    <p:sldId id="319" r:id="rId63"/>
    <p:sldId id="318" r:id="rId64"/>
    <p:sldId id="320" r:id="rId65"/>
    <p:sldId id="321" r:id="rId66"/>
    <p:sldId id="323" r:id="rId67"/>
    <p:sldId id="322" r:id="rId68"/>
    <p:sldId id="324" r:id="rId69"/>
    <p:sldId id="325" r:id="rId70"/>
    <p:sldId id="327" r:id="rId71"/>
    <p:sldId id="326" r:id="rId72"/>
    <p:sldId id="328" r:id="rId73"/>
    <p:sldId id="329" r:id="rId74"/>
    <p:sldId id="331" r:id="rId75"/>
    <p:sldId id="330" r:id="rId76"/>
    <p:sldId id="332" r:id="rId77"/>
    <p:sldId id="333" r:id="rId78"/>
    <p:sldId id="335" r:id="rId79"/>
    <p:sldId id="334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7" r:id="rId91"/>
    <p:sldId id="346" r:id="rId92"/>
    <p:sldId id="348" r:id="rId93"/>
    <p:sldId id="349" r:id="rId94"/>
    <p:sldId id="351" r:id="rId95"/>
    <p:sldId id="350" r:id="rId96"/>
    <p:sldId id="352" r:id="rId97"/>
    <p:sldId id="353" r:id="rId98"/>
    <p:sldId id="355" r:id="rId99"/>
    <p:sldId id="354" r:id="rId100"/>
    <p:sldId id="356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9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8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8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1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4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2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0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D73D-163F-4C7A-A17C-E9D9C28EE92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9EBA9-51B1-4E57-A6B2-E65F837C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9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看</a:t>
            </a:r>
            <a:r>
              <a:rPr lang="en-US" dirty="0" err="1" smtClean="0"/>
              <a:t>Kàn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4876800" cy="4953000"/>
          </a:xfrm>
        </p:spPr>
      </p:pic>
      <p:sp>
        <p:nvSpPr>
          <p:cNvPr id="5" name="TextBox 4"/>
          <p:cNvSpPr txBox="1"/>
          <p:nvPr/>
        </p:nvSpPr>
        <p:spPr>
          <a:xfrm>
            <a:off x="6096000" y="3429000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look; to see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0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马</a:t>
            </a:r>
            <a:r>
              <a:rPr lang="en-US" dirty="0" err="1" smtClean="0"/>
              <a:t>Mǎ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32004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horse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469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阳</a:t>
            </a:r>
            <a:r>
              <a:rPr lang="en-US" dirty="0" err="1" smtClean="0"/>
              <a:t>Yáng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8100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sun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973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识</a:t>
            </a:r>
            <a:r>
              <a:rPr lang="en-US" dirty="0" err="1" smtClean="0"/>
              <a:t>Shì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525963" cy="4724400"/>
          </a:xfrm>
        </p:spPr>
      </p:pic>
      <p:sp>
        <p:nvSpPr>
          <p:cNvPr id="5" name="TextBox 4"/>
          <p:cNvSpPr txBox="1"/>
          <p:nvPr/>
        </p:nvSpPr>
        <p:spPr>
          <a:xfrm>
            <a:off x="5486400" y="32766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know; </a:t>
            </a:r>
          </a:p>
          <a:p>
            <a:r>
              <a:rPr lang="en-US" sz="4000" dirty="0" smtClean="0"/>
              <a:t>To recognize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63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谢</a:t>
            </a:r>
            <a:r>
              <a:rPr lang="en-US" dirty="0" err="1" smtClean="0"/>
              <a:t>Xiè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2766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thank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1471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绸</a:t>
            </a:r>
            <a:r>
              <a:rPr lang="en-US" dirty="0" err="1" smtClean="0"/>
              <a:t>Chóu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96000" y="31242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silk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8580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味</a:t>
            </a:r>
            <a:r>
              <a:rPr lang="en-US" dirty="0" err="1" smtClean="0"/>
              <a:t>Wèi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28194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taste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815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闪</a:t>
            </a:r>
            <a:r>
              <a:rPr lang="en-US" dirty="0" err="1" smtClean="0"/>
              <a:t>Shǎn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19800" y="33528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flash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9033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跑</a:t>
            </a:r>
            <a:r>
              <a:rPr lang="en-US" dirty="0" err="1" smtClean="0"/>
              <a:t>Pǎo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30480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run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3526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书</a:t>
            </a:r>
            <a:r>
              <a:rPr lang="en-US" dirty="0" err="1" smtClean="0"/>
              <a:t>Shū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297180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book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752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网</a:t>
            </a:r>
            <a:r>
              <a:rPr lang="en-US" dirty="0" err="1" smtClean="0"/>
              <a:t>Wǎng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653349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96240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net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9498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汤</a:t>
            </a:r>
            <a:r>
              <a:rPr lang="en-US" dirty="0" err="1" smtClean="0"/>
              <a:t>Tāng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61489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29718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soup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5326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糖</a:t>
            </a:r>
            <a:r>
              <a:rPr lang="en-US" dirty="0" err="1" smtClean="0"/>
              <a:t>Táng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3581400"/>
            <a:ext cx="198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Candy; sugar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25401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甜</a:t>
            </a:r>
            <a:r>
              <a:rPr lang="en-US" dirty="0" err="1" smtClean="0"/>
              <a:t>Tián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4290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sweet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5990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从</a:t>
            </a:r>
            <a:r>
              <a:rPr lang="en-US" dirty="0" err="1" smtClean="0"/>
              <a:t>Cóng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2667000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follow; </a:t>
            </a:r>
          </a:p>
          <a:p>
            <a:r>
              <a:rPr lang="en-US" sz="5000" dirty="0" smtClean="0"/>
              <a:t>from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635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丝</a:t>
            </a:r>
            <a:r>
              <a:rPr lang="en-US" dirty="0" err="1" smtClean="0"/>
              <a:t>Sī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352800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silk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414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栅</a:t>
            </a:r>
            <a:r>
              <a:rPr lang="en-US" dirty="0" err="1" smtClean="0"/>
              <a:t>Zhà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19800" y="3505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fence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8987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植</a:t>
            </a:r>
            <a:r>
              <a:rPr lang="en-US" dirty="0" err="1" smtClean="0"/>
              <a:t>Zhí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1242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plant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3183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哈</a:t>
            </a:r>
            <a:r>
              <a:rPr lang="en-US" dirty="0" err="1" smtClean="0"/>
              <a:t>Hā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2590800"/>
            <a:ext cx="2971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laughing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2479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雷</a:t>
            </a:r>
            <a:r>
              <a:rPr lang="en-US" dirty="0" err="1" smtClean="0"/>
              <a:t>Léi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19800" y="39624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thunder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606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风</a:t>
            </a:r>
            <a:r>
              <a:rPr lang="en-US" dirty="0" err="1" smtClean="0"/>
              <a:t>Fēng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172200" y="3276600"/>
            <a:ext cx="259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wind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4457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茧</a:t>
            </a:r>
            <a:r>
              <a:rPr lang="en-US" dirty="0" err="1" smtClean="0"/>
              <a:t>Jiǎn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4105081"/>
            <a:ext cx="289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cocoon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99047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醒</a:t>
            </a:r>
            <a:r>
              <a:rPr lang="en-US" dirty="0" err="1" smtClean="0"/>
              <a:t>Xǐng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10200" y="3886200"/>
            <a:ext cx="327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wake up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9056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洒</a:t>
            </a:r>
            <a:r>
              <a:rPr lang="en-US" dirty="0" err="1" smtClean="0"/>
              <a:t>Sǎ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172200" y="3581400"/>
            <a:ext cx="2057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spill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9343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钉</a:t>
            </a:r>
            <a:r>
              <a:rPr lang="en-US" dirty="0" err="1" smtClean="0"/>
              <a:t>Dīng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32004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nail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462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它</a:t>
            </a:r>
            <a:r>
              <a:rPr lang="en-US" dirty="0" err="1" smtClean="0"/>
              <a:t>Tā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3480137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it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996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伞</a:t>
            </a:r>
            <a:r>
              <a:rPr lang="en-US" dirty="0" err="1" smtClean="0"/>
              <a:t>Sǎn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181600" y="35052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umbrella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7043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关</a:t>
            </a:r>
            <a:r>
              <a:rPr lang="en-US" dirty="0" err="1" smtClean="0"/>
              <a:t>Guān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58140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close; to turn off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8021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温</a:t>
            </a:r>
            <a:r>
              <a:rPr lang="en-US" dirty="0" err="1" smtClean="0"/>
              <a:t>Wēn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5814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warm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268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婚</a:t>
            </a:r>
            <a:r>
              <a:rPr lang="en-US" dirty="0" err="1" smtClean="0"/>
              <a:t>Hūn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2743200"/>
            <a:ext cx="266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marry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2327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兔</a:t>
            </a:r>
            <a:r>
              <a:rPr lang="en-US" dirty="0" err="1" smtClean="0"/>
              <a:t>Tù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8100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rabbit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724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思</a:t>
            </a:r>
            <a:r>
              <a:rPr lang="en-US" dirty="0" err="1" smtClean="0"/>
              <a:t>Sī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41910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think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187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帽</a:t>
            </a:r>
            <a:r>
              <a:rPr lang="en-US" dirty="0" err="1" smtClean="0"/>
              <a:t>Mào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77345" y="32004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hat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542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烛</a:t>
            </a:r>
            <a:r>
              <a:rPr lang="en-US" dirty="0" err="1" smtClean="0"/>
              <a:t>Zhú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4114800"/>
            <a:ext cx="228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candle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6108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牛</a:t>
            </a:r>
            <a:r>
              <a:rPr lang="en-US" dirty="0" err="1" smtClean="0"/>
              <a:t>Niú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19800" y="35052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cow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539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狗</a:t>
            </a:r>
            <a:r>
              <a:rPr lang="en-US" dirty="0" err="1" smtClean="0"/>
              <a:t>Gǒu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33528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dog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219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飞</a:t>
            </a:r>
            <a:r>
              <a:rPr lang="en-US" dirty="0" err="1" smtClean="0"/>
              <a:t>Fēi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3657600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fly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3195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沙</a:t>
            </a:r>
            <a:r>
              <a:rPr lang="en-US" dirty="0" err="1" smtClean="0"/>
              <a:t>Shā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42900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sand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179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雪</a:t>
            </a:r>
            <a:r>
              <a:rPr lang="en-US" dirty="0" err="1" smtClean="0"/>
              <a:t>Xuě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86400" y="29718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snow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236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玩</a:t>
            </a:r>
            <a:r>
              <a:rPr lang="en-US" dirty="0" err="1" smtClean="0"/>
              <a:t>Wán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35052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play; </a:t>
            </a:r>
          </a:p>
          <a:p>
            <a:r>
              <a:rPr lang="en-US" sz="4000" dirty="0" smtClean="0"/>
              <a:t>to have fun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763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海</a:t>
            </a:r>
            <a:r>
              <a:rPr lang="en-US" dirty="0" err="1" smtClean="0"/>
              <a:t>Hǎi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581400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sea, ocean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46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敌</a:t>
            </a:r>
            <a:r>
              <a:rPr lang="en-US" dirty="0" err="1" smtClean="0"/>
              <a:t>Dí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276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enemy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731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泪</a:t>
            </a:r>
            <a:r>
              <a:rPr lang="en-US" dirty="0" err="1" smtClean="0"/>
              <a:t>Lèi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35052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tear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722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评</a:t>
            </a:r>
            <a:r>
              <a:rPr lang="en-US" dirty="0" err="1" smtClean="0"/>
              <a:t>Píng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029200" y="3429000"/>
            <a:ext cx="342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comment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8377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走</a:t>
            </a:r>
            <a:r>
              <a:rPr lang="en-US" dirty="0" err="1" smtClean="0"/>
              <a:t>Zǒu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4290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walk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7810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菇</a:t>
            </a:r>
            <a:r>
              <a:rPr lang="en-US" dirty="0" err="1" smtClean="0"/>
              <a:t>Gū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4525963" cy="4724400"/>
          </a:xfrm>
        </p:spPr>
      </p:pic>
      <p:sp>
        <p:nvSpPr>
          <p:cNvPr id="5" name="TextBox 4"/>
          <p:cNvSpPr txBox="1"/>
          <p:nvPr/>
        </p:nvSpPr>
        <p:spPr>
          <a:xfrm>
            <a:off x="5410200" y="3276600"/>
            <a:ext cx="32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mushroom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2246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身</a:t>
            </a:r>
            <a:r>
              <a:rPr lang="en-US" dirty="0" err="1" smtClean="0"/>
              <a:t>Shēn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28956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body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158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胃</a:t>
            </a:r>
            <a:r>
              <a:rPr lang="en-US" dirty="0" err="1" smtClean="0"/>
              <a:t>Wèi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86400" y="3200400"/>
            <a:ext cx="32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stomach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91547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分</a:t>
            </a:r>
            <a:r>
              <a:rPr lang="en-US" dirty="0" err="1" smtClean="0"/>
              <a:t>Fēn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8862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divide; </a:t>
            </a:r>
          </a:p>
          <a:p>
            <a:r>
              <a:rPr lang="en-US" sz="4000" dirty="0" smtClean="0"/>
              <a:t>to separate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6334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哪</a:t>
            </a:r>
            <a:r>
              <a:rPr lang="en-US" dirty="0" err="1" smtClean="0"/>
              <a:t>Nǎ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352800"/>
            <a:ext cx="220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where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7035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来</a:t>
            </a:r>
            <a:r>
              <a:rPr lang="en-US" dirty="0" err="1" smtClean="0"/>
              <a:t>Lái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352800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come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0581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桌</a:t>
            </a:r>
            <a:r>
              <a:rPr lang="en-US" dirty="0" err="1" smtClean="0"/>
              <a:t>Zhuō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3581400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Desk; table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67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鼠</a:t>
            </a:r>
            <a:r>
              <a:rPr lang="en-US" dirty="0" err="1" smtClean="0"/>
              <a:t>Shǔ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3124200"/>
            <a:ext cx="259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mouse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8808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船</a:t>
            </a:r>
            <a:r>
              <a:rPr lang="en-US" dirty="0" err="1" smtClean="0"/>
              <a:t>Chuán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172200" y="31242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boat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435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枫</a:t>
            </a:r>
            <a:r>
              <a:rPr lang="en-US" dirty="0" err="1" smtClean="0"/>
              <a:t>Fēng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8862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maple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483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房</a:t>
            </a:r>
            <a:r>
              <a:rPr lang="en-US" dirty="0" err="1" smtClean="0"/>
              <a:t>Fáng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581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house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6962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吹</a:t>
            </a:r>
            <a:r>
              <a:rPr lang="en-US" dirty="0" err="1" smtClean="0"/>
              <a:t>Chuī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648200" cy="4724400"/>
          </a:xfrm>
        </p:spPr>
      </p:pic>
      <p:sp>
        <p:nvSpPr>
          <p:cNvPr id="5" name="TextBox 4"/>
          <p:cNvSpPr txBox="1"/>
          <p:nvPr/>
        </p:nvSpPr>
        <p:spPr>
          <a:xfrm>
            <a:off x="5791200" y="3200400"/>
            <a:ext cx="1905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blow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10645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活</a:t>
            </a:r>
            <a:r>
              <a:rPr lang="en-US" dirty="0" err="1" smtClean="0"/>
              <a:t>Huó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3810000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live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29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唱</a:t>
            </a:r>
            <a:r>
              <a:rPr lang="en-US" dirty="0" err="1" smtClean="0"/>
              <a:t>Chàng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35052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sing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205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猴</a:t>
            </a:r>
            <a:r>
              <a:rPr lang="en-US" dirty="0" err="1" smtClean="0"/>
              <a:t>Hóu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3581400"/>
            <a:ext cx="266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monkey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1237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夜</a:t>
            </a:r>
            <a:r>
              <a:rPr lang="en-US" dirty="0" err="1" smtClean="0"/>
              <a:t>Yè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124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evening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972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苹</a:t>
            </a:r>
            <a:r>
              <a:rPr lang="en-US" dirty="0" err="1" smtClean="0"/>
              <a:t>Píng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200400"/>
            <a:ext cx="266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apple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3839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蛇</a:t>
            </a:r>
            <a:r>
              <a:rPr lang="en-US" dirty="0" err="1" smtClean="0"/>
              <a:t>Shé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6576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snake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432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快</a:t>
            </a:r>
            <a:r>
              <a:rPr lang="en-US" dirty="0" err="1" smtClean="0"/>
              <a:t>Kuài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2819400"/>
            <a:ext cx="182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Fast;</a:t>
            </a:r>
          </a:p>
          <a:p>
            <a:r>
              <a:rPr lang="en-US" sz="5000" dirty="0" smtClean="0"/>
              <a:t>quick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92745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仙</a:t>
            </a:r>
            <a:r>
              <a:rPr lang="en-US" dirty="0" err="1" smtClean="0"/>
              <a:t>Xiān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2819400"/>
            <a:ext cx="198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fairy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72876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明</a:t>
            </a:r>
            <a:r>
              <a:rPr lang="en-US" dirty="0" err="1" smtClean="0"/>
              <a:t>Míng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2766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bright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9499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米</a:t>
            </a:r>
            <a:r>
              <a:rPr lang="en-US" dirty="0" err="1" smtClean="0"/>
              <a:t>Mǐ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10200" y="34290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rice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246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瀑</a:t>
            </a:r>
            <a:r>
              <a:rPr lang="en-US" dirty="0" err="1" smtClean="0"/>
              <a:t>Pù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6482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5791200" y="3581400"/>
            <a:ext cx="289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waterfall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0885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直</a:t>
            </a:r>
            <a:r>
              <a:rPr lang="en-US" dirty="0" err="1" smtClean="0"/>
              <a:t>Zhí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0480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straight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106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虎</a:t>
            </a:r>
            <a:r>
              <a:rPr lang="en-US" dirty="0" err="1" smtClean="0"/>
              <a:t>Hǔ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6576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tiger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6872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江</a:t>
            </a:r>
            <a:r>
              <a:rPr lang="en-US" dirty="0" err="1" smtClean="0"/>
              <a:t>Jiāng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4525963" cy="4525963"/>
          </a:xfrm>
        </p:spPr>
      </p:pic>
      <p:sp>
        <p:nvSpPr>
          <p:cNvPr id="7" name="TextBox 6"/>
          <p:cNvSpPr txBox="1"/>
          <p:nvPr/>
        </p:nvSpPr>
        <p:spPr>
          <a:xfrm>
            <a:off x="6172200" y="35814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river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6737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肠</a:t>
            </a:r>
            <a:r>
              <a:rPr lang="en-US" dirty="0" err="1" smtClean="0"/>
              <a:t>Cháng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713018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Sausage;intestine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3846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挖</a:t>
            </a:r>
            <a:r>
              <a:rPr lang="en-US" dirty="0" err="1" smtClean="0"/>
              <a:t>Wā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37338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dig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1025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叹</a:t>
            </a:r>
            <a:r>
              <a:rPr lang="en-US" dirty="0" err="1" smtClean="0"/>
              <a:t>Tàn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429000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sigh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133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好</a:t>
            </a:r>
            <a:r>
              <a:rPr lang="en-US" dirty="0" err="1" smtClean="0"/>
              <a:t>Hǎo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8100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good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6007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吃</a:t>
            </a:r>
            <a:r>
              <a:rPr lang="en-US" dirty="0" err="1" smtClean="0"/>
              <a:t>Chī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352800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eat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1572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迟</a:t>
            </a:r>
            <a:r>
              <a:rPr lang="en-US" dirty="0" err="1" smtClean="0"/>
              <a:t>Chí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2766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late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880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春</a:t>
            </a:r>
            <a:r>
              <a:rPr lang="en-US" dirty="0" err="1" smtClean="0"/>
              <a:t>Chūn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5052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spring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280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云</a:t>
            </a:r>
            <a:r>
              <a:rPr lang="en-US" dirty="0" err="1" smtClean="0"/>
              <a:t>Yún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3657600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cloud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8203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羊</a:t>
            </a:r>
            <a:r>
              <a:rPr lang="en-US" dirty="0" err="1" smtClean="0"/>
              <a:t>Yáng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86400" y="32766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sheep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2492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歌</a:t>
            </a:r>
            <a:r>
              <a:rPr lang="en-US" dirty="0" err="1" smtClean="0"/>
              <a:t>Gē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10200" y="35052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song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621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给</a:t>
            </a:r>
            <a:r>
              <a:rPr lang="en-US" dirty="0" err="1" smtClean="0"/>
              <a:t>Gěi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86400" y="32766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give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0608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战</a:t>
            </a:r>
            <a:r>
              <a:rPr lang="en-US" dirty="0" err="1" smtClean="0"/>
              <a:t>Zhàn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3321784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Battle; war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2694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河</a:t>
            </a:r>
            <a:r>
              <a:rPr lang="en-US" dirty="0" err="1" smtClean="0"/>
              <a:t>Hé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5052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river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85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油</a:t>
            </a:r>
            <a:r>
              <a:rPr lang="en-US" dirty="0" err="1" smtClean="0"/>
              <a:t>Yóu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5052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oil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4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住</a:t>
            </a:r>
            <a:r>
              <a:rPr lang="en-US" dirty="0" err="1" smtClean="0"/>
              <a:t>Zhù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3352800"/>
            <a:ext cx="259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live; </a:t>
            </a:r>
          </a:p>
          <a:p>
            <a:r>
              <a:rPr lang="en-US" sz="5000" dirty="0" smtClean="0"/>
              <a:t>To reside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68055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吵</a:t>
            </a:r>
            <a:r>
              <a:rPr lang="en-US" dirty="0" err="1" smtClean="0"/>
              <a:t>Chǎo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41148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noisy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780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猪</a:t>
            </a:r>
            <a:r>
              <a:rPr lang="en-US" dirty="0" err="1" smtClean="0"/>
              <a:t>Zhū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429000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pig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78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狗</a:t>
            </a:r>
            <a:r>
              <a:rPr lang="en-US" dirty="0" err="1" smtClean="0"/>
              <a:t>Gǒu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19800" y="33528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dog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364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字</a:t>
            </a:r>
            <a:r>
              <a:rPr lang="en-US" dirty="0" err="1" smtClean="0"/>
              <a:t>Zì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3124200"/>
            <a:ext cx="297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/>
              <a:t>Character;word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69901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龙</a:t>
            </a:r>
            <a:r>
              <a:rPr lang="en-US" dirty="0" err="1" smtClean="0"/>
              <a:t>Lóng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30480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dragon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9010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选</a:t>
            </a:r>
            <a:r>
              <a:rPr lang="en-US" dirty="0" err="1" smtClean="0"/>
              <a:t>Xuǎn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645556"/>
            <a:ext cx="251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To choose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6708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猫</a:t>
            </a:r>
            <a:r>
              <a:rPr lang="en-US" dirty="0" err="1" smtClean="0"/>
              <a:t>Māo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733800"/>
            <a:ext cx="2133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smtClean="0"/>
              <a:t>cat</a:t>
            </a:r>
            <a:endParaRPr lang="en-US" sz="7000" dirty="0"/>
          </a:p>
        </p:txBody>
      </p:sp>
    </p:spTree>
    <p:extLst>
      <p:ext uri="{BB962C8B-B14F-4D97-AF65-F5344CB8AC3E}">
        <p14:creationId xmlns:p14="http://schemas.microsoft.com/office/powerpoint/2010/main" val="207202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访</a:t>
            </a:r>
            <a:r>
              <a:rPr lang="en-US" dirty="0" err="1" smtClean="0"/>
              <a:t>Fǎng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38800" y="3505200"/>
            <a:ext cx="213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smtClean="0"/>
              <a:t>To visit</a:t>
            </a:r>
            <a:endParaRPr lang="en-US" sz="7000" dirty="0"/>
          </a:p>
        </p:txBody>
      </p:sp>
    </p:spTree>
    <p:extLst>
      <p:ext uri="{BB962C8B-B14F-4D97-AF65-F5344CB8AC3E}">
        <p14:creationId xmlns:p14="http://schemas.microsoft.com/office/powerpoint/2010/main" val="21592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吼</a:t>
            </a:r>
            <a:r>
              <a:rPr lang="en-US" dirty="0" err="1" smtClean="0"/>
              <a:t>Hǒu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3733800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roar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078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爬</a:t>
            </a:r>
            <a:r>
              <a:rPr lang="en-US" dirty="0" err="1" smtClean="0"/>
              <a:t>Pá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335280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 climb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9006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宅</a:t>
            </a:r>
            <a:r>
              <a:rPr lang="en-US" dirty="0" err="1" smtClean="0"/>
              <a:t>Zhái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86400" y="3581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residence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0050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鱼</a:t>
            </a:r>
            <a:r>
              <a:rPr lang="en-US" dirty="0" err="1" smtClean="0"/>
              <a:t>Yú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10200" y="33528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fish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2428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夏</a:t>
            </a:r>
            <a:r>
              <a:rPr lang="en-US" dirty="0" err="1" smtClean="0"/>
              <a:t>Xià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5000" y="41148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summer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160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樱</a:t>
            </a:r>
            <a:r>
              <a:rPr lang="en-US" dirty="0" err="1" smtClean="0"/>
              <a:t>Yīng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41148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Cherry blossom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9591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360</Words>
  <Application>Microsoft Office PowerPoint</Application>
  <PresentationFormat>On-screen Show (4:3)</PresentationFormat>
  <Paragraphs>206</Paragraphs>
  <Slides>100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Office Theme</vt:lpstr>
      <vt:lpstr>看Kàn</vt:lpstr>
      <vt:lpstr>糖Táng</vt:lpstr>
      <vt:lpstr>洒Sǎ</vt:lpstr>
      <vt:lpstr>牛Niú</vt:lpstr>
      <vt:lpstr>菇Gū</vt:lpstr>
      <vt:lpstr>吹Chuī</vt:lpstr>
      <vt:lpstr>瀑Pù</vt:lpstr>
      <vt:lpstr>云Yún</vt:lpstr>
      <vt:lpstr>字Zì</vt:lpstr>
      <vt:lpstr>马Mǎ</vt:lpstr>
      <vt:lpstr>识Shì</vt:lpstr>
      <vt:lpstr>谢Xiè</vt:lpstr>
      <vt:lpstr>绸Chóu</vt:lpstr>
      <vt:lpstr>味Wèi</vt:lpstr>
      <vt:lpstr>闪Shǎn</vt:lpstr>
      <vt:lpstr>跑Pǎo</vt:lpstr>
      <vt:lpstr>书Shū</vt:lpstr>
      <vt:lpstr>网Wǎng</vt:lpstr>
      <vt:lpstr>汤Tāng</vt:lpstr>
      <vt:lpstr>甜Tián</vt:lpstr>
      <vt:lpstr>从Cóng</vt:lpstr>
      <vt:lpstr>丝Sī</vt:lpstr>
      <vt:lpstr>栅Zhà</vt:lpstr>
      <vt:lpstr>植Zhí</vt:lpstr>
      <vt:lpstr>哈Hā</vt:lpstr>
      <vt:lpstr>雷Léi</vt:lpstr>
      <vt:lpstr>风Fēng</vt:lpstr>
      <vt:lpstr>茧Jiǎn</vt:lpstr>
      <vt:lpstr>醒Xǐng</vt:lpstr>
      <vt:lpstr>钉Dīng</vt:lpstr>
      <vt:lpstr>它Tā</vt:lpstr>
      <vt:lpstr>伞Sǎn</vt:lpstr>
      <vt:lpstr>关Guān</vt:lpstr>
      <vt:lpstr>温Wēn</vt:lpstr>
      <vt:lpstr>婚Hūn</vt:lpstr>
      <vt:lpstr>兔Tù</vt:lpstr>
      <vt:lpstr>思Sī</vt:lpstr>
      <vt:lpstr>帽Mào</vt:lpstr>
      <vt:lpstr>烛Zhú</vt:lpstr>
      <vt:lpstr>狗Gǒu</vt:lpstr>
      <vt:lpstr>飞Fēi</vt:lpstr>
      <vt:lpstr>沙Shā</vt:lpstr>
      <vt:lpstr>雪Xuě</vt:lpstr>
      <vt:lpstr>玩Wán</vt:lpstr>
      <vt:lpstr>海Hǎi</vt:lpstr>
      <vt:lpstr>敌Dí</vt:lpstr>
      <vt:lpstr>泪Lèi</vt:lpstr>
      <vt:lpstr>评Píng</vt:lpstr>
      <vt:lpstr>走Zǒu</vt:lpstr>
      <vt:lpstr>身Shēn</vt:lpstr>
      <vt:lpstr>胃Wèi</vt:lpstr>
      <vt:lpstr>分Fēn</vt:lpstr>
      <vt:lpstr>哪Nǎ</vt:lpstr>
      <vt:lpstr>来Lái</vt:lpstr>
      <vt:lpstr>桌Zhuō</vt:lpstr>
      <vt:lpstr>鼠Shǔ</vt:lpstr>
      <vt:lpstr>船Chuán</vt:lpstr>
      <vt:lpstr>枫Fēng</vt:lpstr>
      <vt:lpstr>房Fáng</vt:lpstr>
      <vt:lpstr>活Huó</vt:lpstr>
      <vt:lpstr>唱Chàng</vt:lpstr>
      <vt:lpstr>猴Hóu</vt:lpstr>
      <vt:lpstr>夜Yè</vt:lpstr>
      <vt:lpstr>苹Píng</vt:lpstr>
      <vt:lpstr>蛇Shé</vt:lpstr>
      <vt:lpstr>快Kuài</vt:lpstr>
      <vt:lpstr>仙Xiān</vt:lpstr>
      <vt:lpstr>明Míng</vt:lpstr>
      <vt:lpstr>米Mǐ</vt:lpstr>
      <vt:lpstr>直Zhí</vt:lpstr>
      <vt:lpstr>虎Hǔ</vt:lpstr>
      <vt:lpstr>江Jiāng</vt:lpstr>
      <vt:lpstr>肠Cháng</vt:lpstr>
      <vt:lpstr>挖Wā</vt:lpstr>
      <vt:lpstr>叹Tàn</vt:lpstr>
      <vt:lpstr>好Hǎo</vt:lpstr>
      <vt:lpstr>吃Chī</vt:lpstr>
      <vt:lpstr>迟Chí</vt:lpstr>
      <vt:lpstr>春Chūn</vt:lpstr>
      <vt:lpstr>羊Yáng</vt:lpstr>
      <vt:lpstr>歌Gē</vt:lpstr>
      <vt:lpstr>给Gěi</vt:lpstr>
      <vt:lpstr>战Zhàn</vt:lpstr>
      <vt:lpstr>河Hé</vt:lpstr>
      <vt:lpstr>油Yóu</vt:lpstr>
      <vt:lpstr>住Zhù</vt:lpstr>
      <vt:lpstr>吵Chǎo</vt:lpstr>
      <vt:lpstr>猪Zhū</vt:lpstr>
      <vt:lpstr>狗Gǒu</vt:lpstr>
      <vt:lpstr>龙Lóng</vt:lpstr>
      <vt:lpstr>选Xuǎn</vt:lpstr>
      <vt:lpstr>猫Māo</vt:lpstr>
      <vt:lpstr>访Fǎng</vt:lpstr>
      <vt:lpstr>吼Hǒu</vt:lpstr>
      <vt:lpstr>爬Pá</vt:lpstr>
      <vt:lpstr>宅Zhái</vt:lpstr>
      <vt:lpstr>鱼Yú</vt:lpstr>
      <vt:lpstr>夏Xià</vt:lpstr>
      <vt:lpstr>樱Yīng</vt:lpstr>
      <vt:lpstr>阳Yáng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yhuang</dc:creator>
  <cp:lastModifiedBy>yhuang</cp:lastModifiedBy>
  <cp:revision>15</cp:revision>
  <dcterms:created xsi:type="dcterms:W3CDTF">2017-10-27T00:33:47Z</dcterms:created>
  <dcterms:modified xsi:type="dcterms:W3CDTF">2017-10-27T02:47:45Z</dcterms:modified>
</cp:coreProperties>
</file>